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6C11-C8AB-464F-BBDE-389735263F8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67D1-DE5B-4004-9CE2-F2C75421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2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6C11-C8AB-464F-BBDE-389735263F8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67D1-DE5B-4004-9CE2-F2C75421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93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6C11-C8AB-464F-BBDE-389735263F8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67D1-DE5B-4004-9CE2-F2C75421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5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6C11-C8AB-464F-BBDE-389735263F8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67D1-DE5B-4004-9CE2-F2C75421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24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6C11-C8AB-464F-BBDE-389735263F8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67D1-DE5B-4004-9CE2-F2C75421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4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6C11-C8AB-464F-BBDE-389735263F8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67D1-DE5B-4004-9CE2-F2C75421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47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6C11-C8AB-464F-BBDE-389735263F8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67D1-DE5B-4004-9CE2-F2C75421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84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6C11-C8AB-464F-BBDE-389735263F8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67D1-DE5B-4004-9CE2-F2C75421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16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6C11-C8AB-464F-BBDE-389735263F8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67D1-DE5B-4004-9CE2-F2C75421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3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6C11-C8AB-464F-BBDE-389735263F8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67D1-DE5B-4004-9CE2-F2C75421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39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6C11-C8AB-464F-BBDE-389735263F8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67D1-DE5B-4004-9CE2-F2C75421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821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06C11-C8AB-464F-BBDE-389735263F83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867D1-DE5B-4004-9CE2-F2C75421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10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Warm Ups – Roots 16-25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47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– Roots 16-20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Provide the definition for the following root words – </a:t>
            </a:r>
          </a:p>
          <a:p>
            <a:pPr marL="0" indent="0">
              <a:buNone/>
            </a:pPr>
            <a:r>
              <a:rPr lang="en-US" dirty="0" err="1" smtClean="0"/>
              <a:t>Eu</a:t>
            </a:r>
            <a:r>
              <a:rPr lang="en-US" dirty="0" smtClean="0"/>
              <a:t> – </a:t>
            </a:r>
          </a:p>
          <a:p>
            <a:pPr marL="0" indent="0">
              <a:buNone/>
            </a:pPr>
            <a:r>
              <a:rPr lang="en-US" dirty="0" smtClean="0"/>
              <a:t>Endo – </a:t>
            </a:r>
          </a:p>
          <a:p>
            <a:pPr marL="0" indent="0">
              <a:buNone/>
            </a:pPr>
            <a:r>
              <a:rPr lang="en-US" dirty="0" smtClean="0"/>
              <a:t>Phobia – </a:t>
            </a:r>
          </a:p>
          <a:p>
            <a:pPr marL="0" indent="0">
              <a:buNone/>
            </a:pPr>
            <a:r>
              <a:rPr lang="en-US" dirty="0" smtClean="0"/>
              <a:t>Ortho –</a:t>
            </a:r>
          </a:p>
          <a:p>
            <a:pPr marL="0" indent="0">
              <a:buNone/>
            </a:pPr>
            <a:r>
              <a:rPr lang="en-US" dirty="0" smtClean="0"/>
              <a:t>Put –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Define the following words that include a root word – </a:t>
            </a:r>
          </a:p>
          <a:p>
            <a:pPr marL="0" indent="0">
              <a:buNone/>
            </a:pPr>
            <a:r>
              <a:rPr lang="en-US" dirty="0" smtClean="0"/>
              <a:t>Eulogy – </a:t>
            </a:r>
          </a:p>
          <a:p>
            <a:pPr marL="0" indent="0">
              <a:buNone/>
            </a:pPr>
            <a:r>
              <a:rPr lang="en-US" dirty="0" smtClean="0"/>
              <a:t>Orthodox -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967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– Roots 21-25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Provide the definition for the following root words – </a:t>
            </a:r>
          </a:p>
          <a:p>
            <a:pPr marL="0" indent="0">
              <a:buNone/>
            </a:pPr>
            <a:r>
              <a:rPr lang="en-US" dirty="0" err="1" smtClean="0"/>
              <a:t>Ver</a:t>
            </a:r>
            <a:r>
              <a:rPr lang="en-US" dirty="0" smtClean="0"/>
              <a:t> - </a:t>
            </a:r>
          </a:p>
          <a:p>
            <a:pPr marL="0" indent="0">
              <a:buNone/>
            </a:pPr>
            <a:r>
              <a:rPr lang="en-US" dirty="0" err="1" smtClean="0"/>
              <a:t>Matri</a:t>
            </a:r>
            <a:r>
              <a:rPr lang="en-US" dirty="0" smtClean="0"/>
              <a:t> - </a:t>
            </a:r>
          </a:p>
          <a:p>
            <a:pPr marL="0" indent="0">
              <a:buNone/>
            </a:pPr>
            <a:r>
              <a:rPr lang="en-US" dirty="0" smtClean="0"/>
              <a:t>Mega - </a:t>
            </a:r>
          </a:p>
          <a:p>
            <a:pPr marL="0" indent="0">
              <a:buNone/>
            </a:pPr>
            <a:r>
              <a:rPr lang="en-US" dirty="0" smtClean="0"/>
              <a:t>Pop -</a:t>
            </a:r>
          </a:p>
          <a:p>
            <a:pPr marL="0" indent="0">
              <a:buNone/>
            </a:pPr>
            <a:r>
              <a:rPr lang="en-US" dirty="0" err="1" smtClean="0"/>
              <a:t>Sangui</a:t>
            </a:r>
            <a:r>
              <a:rPr lang="en-US" dirty="0" smtClean="0"/>
              <a:t> -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Define the following words that include a root word – </a:t>
            </a:r>
          </a:p>
          <a:p>
            <a:pPr marL="0" indent="0">
              <a:buNone/>
            </a:pPr>
            <a:r>
              <a:rPr lang="en-US" dirty="0" smtClean="0"/>
              <a:t>Verify – </a:t>
            </a:r>
          </a:p>
          <a:p>
            <a:pPr marL="0" indent="0">
              <a:buNone/>
            </a:pPr>
            <a:r>
              <a:rPr lang="en-US" dirty="0" smtClean="0"/>
              <a:t>Population –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63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Warm Ups – Roots 16-25 </vt:lpstr>
      <vt:lpstr>Warm Up – Roots 16-20 </vt:lpstr>
      <vt:lpstr>Warm Up – Roots 21-25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Warm Ups – Roots 16-25 </dc:title>
  <dc:creator>Stetka, Meghan</dc:creator>
  <cp:lastModifiedBy>Stetka, Meghan</cp:lastModifiedBy>
  <cp:revision>1</cp:revision>
  <dcterms:created xsi:type="dcterms:W3CDTF">2018-09-04T13:34:27Z</dcterms:created>
  <dcterms:modified xsi:type="dcterms:W3CDTF">2018-09-04T13:34:42Z</dcterms:modified>
</cp:coreProperties>
</file>